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7.xml"/><Relationship Id="rId22" Type="http://schemas.openxmlformats.org/officeDocument/2006/relationships/font" Target="fonts/Roboto-italic.fntdata"/><Relationship Id="rId10" Type="http://schemas.openxmlformats.org/officeDocument/2006/relationships/slide" Target="slides/slide6.xml"/><Relationship Id="rId21" Type="http://schemas.openxmlformats.org/officeDocument/2006/relationships/font" Target="fonts/Robo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jpg>
</file>

<file path=ppt/media/image02.jpg>
</file>

<file path=ppt/media/image03.jpg>
</file>

<file path=ppt/media/image04.jpg>
</file>

<file path=ppt/media/image05.jpg>
</file>

<file path=ppt/media/image06.jpg>
</file>

<file path=ppt/media/image07.jpg>
</file>

<file path=ppt/media/image08.png>
</file>

<file path=ppt/media/image09.jpg>
</file>

<file path=ppt/media/image10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7999" cy="3163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8.png"/><Relationship Id="rId4" Type="http://schemas.openxmlformats.org/officeDocument/2006/relationships/image" Target="../media/image0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460950" y="779450"/>
            <a:ext cx="8222100" cy="1012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Esports Gaming in Pakistan</a:t>
            </a:r>
          </a:p>
        </p:txBody>
      </p:sp>
      <p:pic>
        <p:nvPicPr>
          <p:cNvPr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41068"/>
            <a:ext cx="9143998" cy="3102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Analysis on Esports in Pakistan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226075" y="1465800"/>
            <a:ext cx="30513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277375" y="0"/>
            <a:ext cx="5866500" cy="514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lt2"/>
                </a:solidFill>
              </a:rPr>
              <a:t>Our questionnaire lead us to the following inferences/conclusions</a:t>
            </a:r>
          </a:p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800">
                <a:solidFill>
                  <a:schemeClr val="lt2"/>
                </a:solidFill>
              </a:rPr>
              <a:t>Pakistan has a huge number of people that represents the gaming community</a:t>
            </a:r>
          </a:p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800">
                <a:solidFill>
                  <a:schemeClr val="lt2"/>
                </a:solidFill>
              </a:rPr>
              <a:t>There are no big investments in the esports sector which causes us to lag behind our neighbour countries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Analysis on Esports in Pakistan</a:t>
            </a:r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226075" y="1465800"/>
            <a:ext cx="30513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Empathy Map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3277375" y="0"/>
            <a:ext cx="5866500" cy="514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800">
                <a:solidFill>
                  <a:schemeClr val="lt2"/>
                </a:solidFill>
              </a:rPr>
              <a:t>A platform/app is required to represent the esports community in Pakistan</a:t>
            </a:r>
          </a:p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Clr>
                <a:schemeClr val="lt2"/>
              </a:buClr>
              <a:buSzPct val="100000"/>
              <a:buAutoNum type="arabicPeriod"/>
            </a:pPr>
            <a:r>
              <a:rPr lang="en" sz="1800">
                <a:solidFill>
                  <a:schemeClr val="lt2"/>
                </a:solidFill>
              </a:rPr>
              <a:t>There is no such app or website which notifies gamers about live gaming events in Pakistan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Analysis on Esports in Pakistan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226075" y="1465800"/>
            <a:ext cx="30513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Needs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3277375" y="0"/>
            <a:ext cx="5866500" cy="514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AutoNum type="arabicPeriod"/>
            </a:pPr>
            <a:r>
              <a:rPr lang="en" sz="1800">
                <a:solidFill>
                  <a:schemeClr val="lt2"/>
                </a:solidFill>
              </a:rPr>
              <a:t>To overcome such problems, an app is required which will provide the latest news, event or meetup details as well as serve as a general community for the gamers in Pakistan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Summary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195525" y="1919075"/>
            <a:ext cx="4474200" cy="3161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1000"/>
              </a:spcAft>
              <a:buChar char="●"/>
            </a:pPr>
            <a:r>
              <a:rPr lang="en"/>
              <a:t>Esports gaming in Pakistan needs special attention as the market has a bright future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The revenue generation in esports sector is huge and if companies start to invest in this sector, then eventually it will beneficial to the economy</a:t>
            </a:r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9800" y="1685150"/>
            <a:ext cx="4474275" cy="345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Summary (cont.)</a:t>
            </a:r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lang="en"/>
              <a:t>Interview results clearly show the need of an app that shows latest news about games played at local gaming zones and also shows details of gaming events happening nearby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607977" y="1703425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Thank You!</a:t>
            </a:r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0225" y="0"/>
            <a:ext cx="5829297" cy="3278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0225" y="3278999"/>
            <a:ext cx="5829300" cy="183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Group Members</a:t>
            </a:r>
          </a:p>
        </p:txBody>
      </p:sp>
      <p:sp>
        <p:nvSpPr>
          <p:cNvPr id="74" name="Shape 74"/>
          <p:cNvSpPr txBox="1"/>
          <p:nvPr>
            <p:ph idx="1" type="subTitle"/>
          </p:nvPr>
        </p:nvSpPr>
        <p:spPr>
          <a:xfrm>
            <a:off x="390525" y="2789104"/>
            <a:ext cx="8222100" cy="2144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Shehryar Raza (BSCS-13020)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rPr lang="en" sz="2400"/>
              <a:t>Abdul Jalil Mian (BSCS-13062)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rPr lang="en" sz="2400"/>
              <a:t>Maria Kaleem (BSCS-13065)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Introduction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471900" y="1919075"/>
            <a:ext cx="41307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1000"/>
              </a:spcAft>
              <a:buChar char="●"/>
            </a:pPr>
            <a:r>
              <a:rPr lang="en"/>
              <a:t>Esports gaming has been revolutionized</a:t>
            </a:r>
          </a:p>
          <a:p>
            <a:pPr indent="-228600" lvl="0" marL="457200" rtl="0">
              <a:spcBef>
                <a:spcPts val="0"/>
              </a:spcBef>
              <a:spcAft>
                <a:spcPts val="1000"/>
              </a:spcAft>
              <a:buChar char="●"/>
            </a:pPr>
            <a:r>
              <a:rPr lang="en"/>
              <a:t>India and China are investing a lot of resources in esports</a:t>
            </a:r>
          </a:p>
          <a:p>
            <a:pPr indent="-228600" lvl="0" marL="457200" rtl="0">
              <a:spcBef>
                <a:spcPts val="0"/>
              </a:spcBef>
              <a:spcAft>
                <a:spcPts val="1000"/>
              </a:spcAft>
              <a:buChar char="●"/>
            </a:pPr>
            <a:r>
              <a:rPr lang="en"/>
              <a:t>Pakistan is still struggling in the esports sector</a:t>
            </a:r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0224" y="1685150"/>
            <a:ext cx="4603800" cy="345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Needfinding Methodology (Who?)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289250" y="1895750"/>
            <a:ext cx="36315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1000"/>
              </a:spcAft>
              <a:buSzPct val="100000"/>
              <a:buChar char="●"/>
            </a:pPr>
            <a:r>
              <a:rPr lang="en" sz="1800"/>
              <a:t>Based on questionnaire, we conducted six interviews</a:t>
            </a:r>
          </a:p>
          <a:p>
            <a:pPr indent="-342900" lvl="0" marL="457200">
              <a:spcBef>
                <a:spcPts val="0"/>
              </a:spcBef>
              <a:spcAft>
                <a:spcPts val="1000"/>
              </a:spcAft>
              <a:buSzPct val="100000"/>
              <a:buChar char="●"/>
            </a:pPr>
            <a:r>
              <a:rPr lang="en" sz="1800"/>
              <a:t>The interviewees mostly belonged to a gaming community</a:t>
            </a:r>
          </a:p>
          <a:p>
            <a:pPr lv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/>
          </a:p>
        </p:txBody>
      </p:sp>
      <p:pic>
        <p:nvPicPr>
          <p:cNvPr descr="img-9333_tffq.jpg"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7150" y="1697724"/>
            <a:ext cx="5166850" cy="344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Needfinding Methodology (Why?)</a:t>
            </a: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0" y="1895750"/>
            <a:ext cx="48063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We conducted the interviews from them because of two reasons</a:t>
            </a:r>
          </a:p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SzPct val="100000"/>
              <a:buAutoNum type="arabicPeriod"/>
            </a:pPr>
            <a:r>
              <a:rPr lang="en" sz="1800"/>
              <a:t>They are the extreme users and belong to a gaming community</a:t>
            </a:r>
          </a:p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SzPct val="100000"/>
              <a:buAutoNum type="arabicPeriod"/>
            </a:pPr>
            <a:r>
              <a:rPr lang="en" sz="1800"/>
              <a:t>Our focus area revolves around them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6250" y="1692625"/>
            <a:ext cx="4337751" cy="345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Needfinding Methodology (Where?)</a:t>
            </a: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0" y="1895750"/>
            <a:ext cx="42117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We went to different gaming zones and commercial gaming companies to conduct the interviews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1829" y="1666400"/>
            <a:ext cx="4932172" cy="347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Interview results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0" y="1666400"/>
            <a:ext cx="41430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>
              <a:spcBef>
                <a:spcPts val="0"/>
              </a:spcBef>
              <a:buSzPct val="100000"/>
              <a:buChar char="●"/>
            </a:pPr>
            <a:r>
              <a:rPr lang="en" sz="1800"/>
              <a:t>Based on our questionnaire, the results were in the favor of an esports app</a:t>
            </a:r>
          </a:p>
          <a:p>
            <a:pPr indent="-342900" lvl="0" marL="457200">
              <a:spcBef>
                <a:spcPts val="0"/>
              </a:spcBef>
              <a:buSzPct val="100000"/>
              <a:buChar char="●"/>
            </a:pPr>
            <a:r>
              <a:rPr lang="en" sz="1800"/>
              <a:t>Most of the responses resembled this quote,</a:t>
            </a:r>
          </a:p>
          <a:p>
            <a:pPr indent="0" lvl="0" marL="1371600">
              <a:spcBef>
                <a:spcPts val="0"/>
              </a:spcBef>
              <a:buNone/>
            </a:pPr>
            <a:r>
              <a:rPr lang="en" sz="1800"/>
              <a:t>“it would be good to have an app that provides current info on your favourite game.”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2899" y="1666400"/>
            <a:ext cx="5001100" cy="280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Interview results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0" y="1666400"/>
            <a:ext cx="48804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●"/>
            </a:pPr>
            <a:r>
              <a:rPr lang="en" sz="1800"/>
              <a:t>50% of interviewees said Pakistan needs to improve in the esports sector while the rest said that it is in the breakthrough process</a:t>
            </a:r>
          </a:p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●"/>
            </a:pPr>
            <a:r>
              <a:rPr lang="en" sz="1800"/>
              <a:t>The interviewees highly admired the need for the gaming community with the quotation,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rPr i="1" lang="en" sz="1800"/>
              <a:t>“</a:t>
            </a:r>
            <a:r>
              <a:rPr i="1" lang="en" sz="1800"/>
              <a:t>It would be very effective as you can play with the people from the same country you are in.</a:t>
            </a:r>
            <a:r>
              <a:rPr i="1" lang="en" sz="1800"/>
              <a:t>”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424" y="1666399"/>
            <a:ext cx="4263574" cy="262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Interview results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0" y="1666400"/>
            <a:ext cx="3930300" cy="324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●"/>
            </a:pPr>
            <a:r>
              <a:rPr lang="en" sz="1800"/>
              <a:t>90% of the interviewees rated an esports community app as 10/10 for Pakistan</a:t>
            </a:r>
          </a:p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●"/>
            </a:pPr>
            <a:r>
              <a:rPr lang="en" sz="1800"/>
              <a:t>When asked about the UI design, 90% of the interviewees told that it matters a lot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0279" y="1666399"/>
            <a:ext cx="5213720" cy="3477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